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6"/>
  </p:notesMasterIdLst>
  <p:sldIdLst>
    <p:sldId id="258" r:id="rId5"/>
  </p:sldIdLst>
  <p:sldSz cx="32918400" cy="38404800"/>
  <p:notesSz cx="7010400" cy="9296400"/>
  <p:defaultTex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190" userDrawn="1">
          <p15:clr>
            <a:srgbClr val="A4A3A4"/>
          </p15:clr>
        </p15:guide>
        <p15:guide id="2" orient="horz" pos="70" userDrawn="1">
          <p15:clr>
            <a:srgbClr val="A4A3A4"/>
          </p15:clr>
        </p15:guide>
        <p15:guide id="3" pos="20523" userDrawn="1">
          <p15:clr>
            <a:srgbClr val="A4A3A4"/>
          </p15:clr>
        </p15:guide>
        <p15:guide id="4" pos="26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837174C-8B04-499E-E91A-F92595754C06}" name="Adis Halilovic" initials="AH" userId="S::ahalilovic@wesleyan.edu::433b5c86-079d-49af-8966-ff9ae252cd77" providerId="AD"/>
  <p188:author id="{9B11A5D0-6AAC-C586-F4B3-E7167CA263B3}" name="Williams, Kendra" initials="WK" userId="S::KLWillia@trinityhealthofne.org::f244d9c4-98c3-4799-82c9-2e9fa778a80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Bruce Bernstein" initials="BB" lastIdx="2" clrIdx="4">
    <p:extLst>
      <p:ext uri="{19B8F6BF-5375-455C-9EA6-DF929625EA0E}">
        <p15:presenceInfo xmlns:p15="http://schemas.microsoft.com/office/powerpoint/2012/main" userId="b38334b3d2fe47b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0BEF39-5729-5B91-5F77-2E0698554A11}" v="9" dt="2024-09-11T16:40:17.4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8589" autoAdjust="0"/>
    <p:restoredTop sz="94706" autoAdjust="0"/>
  </p:normalViewPr>
  <p:slideViewPr>
    <p:cSldViewPr snapToGrid="0" snapToObjects="1" showGuides="1">
      <p:cViewPr varScale="1">
        <p:scale>
          <a:sx n="15" d="100"/>
          <a:sy n="15" d="100"/>
        </p:scale>
        <p:origin x="2688" y="24"/>
      </p:cViewPr>
      <p:guideLst>
        <p:guide orient="horz" pos="24190"/>
        <p:guide orient="horz" pos="70"/>
        <p:guide pos="20523"/>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6CC2317-6751-4CD4-9995-8782DD78E936}" type="datetimeFigureOut">
              <a:rPr lang="en-US" smtClean="0"/>
              <a:pPr/>
              <a:t>9/18/2025</a:t>
            </a:fld>
            <a:endParaRPr lang="en-US" dirty="0"/>
          </a:p>
        </p:txBody>
      </p:sp>
      <p:sp>
        <p:nvSpPr>
          <p:cNvPr id="4" name="Slide Image Placeholder 3"/>
          <p:cNvSpPr>
            <a:spLocks noGrp="1" noRot="1" noChangeAspect="1"/>
          </p:cNvSpPr>
          <p:nvPr>
            <p:ph type="sldImg" idx="2"/>
          </p:nvPr>
        </p:nvSpPr>
        <p:spPr>
          <a:xfrm>
            <a:off x="2011363" y="696913"/>
            <a:ext cx="298767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918995542"/>
      </p:ext>
    </p:extLst>
  </p:cSld>
  <p:clrMap bg1="lt1" tx1="dk1" bg2="lt2" tx2="dk2" accent1="accent1" accent2="accent2" accent3="accent3" accent4="accent4" accent5="accent5" accent6="accent6" hlink="hlink" folHlink="folHlink"/>
  <p:notesStyle>
    <a:lvl1pPr marL="0" algn="l" defTabSz="2821436" rtl="0" eaLnBrk="1" latinLnBrk="0" hangingPunct="1">
      <a:defRPr sz="3800" kern="1200">
        <a:solidFill>
          <a:schemeClr val="tx1"/>
        </a:solidFill>
        <a:latin typeface="+mn-lt"/>
        <a:ea typeface="+mn-ea"/>
        <a:cs typeface="+mn-cs"/>
      </a:defRPr>
    </a:lvl1pPr>
    <a:lvl2pPr marL="1410719" algn="l" defTabSz="2821436" rtl="0" eaLnBrk="1" latinLnBrk="0" hangingPunct="1">
      <a:defRPr sz="3800" kern="1200">
        <a:solidFill>
          <a:schemeClr val="tx1"/>
        </a:solidFill>
        <a:latin typeface="+mn-lt"/>
        <a:ea typeface="+mn-ea"/>
        <a:cs typeface="+mn-cs"/>
      </a:defRPr>
    </a:lvl2pPr>
    <a:lvl3pPr marL="2821436" algn="l" defTabSz="2821436" rtl="0" eaLnBrk="1" latinLnBrk="0" hangingPunct="1">
      <a:defRPr sz="3800" kern="1200">
        <a:solidFill>
          <a:schemeClr val="tx1"/>
        </a:solidFill>
        <a:latin typeface="+mn-lt"/>
        <a:ea typeface="+mn-ea"/>
        <a:cs typeface="+mn-cs"/>
      </a:defRPr>
    </a:lvl3pPr>
    <a:lvl4pPr marL="4232155" algn="l" defTabSz="2821436" rtl="0" eaLnBrk="1" latinLnBrk="0" hangingPunct="1">
      <a:defRPr sz="3800" kern="1200">
        <a:solidFill>
          <a:schemeClr val="tx1"/>
        </a:solidFill>
        <a:latin typeface="+mn-lt"/>
        <a:ea typeface="+mn-ea"/>
        <a:cs typeface="+mn-cs"/>
      </a:defRPr>
    </a:lvl4pPr>
    <a:lvl5pPr marL="5642872" algn="l" defTabSz="2821436" rtl="0" eaLnBrk="1" latinLnBrk="0" hangingPunct="1">
      <a:defRPr sz="3800" kern="1200">
        <a:solidFill>
          <a:schemeClr val="tx1"/>
        </a:solidFill>
        <a:latin typeface="+mn-lt"/>
        <a:ea typeface="+mn-ea"/>
        <a:cs typeface="+mn-cs"/>
      </a:defRPr>
    </a:lvl5pPr>
    <a:lvl6pPr marL="7053590" algn="l" defTabSz="2821436" rtl="0" eaLnBrk="1" latinLnBrk="0" hangingPunct="1">
      <a:defRPr sz="3800" kern="1200">
        <a:solidFill>
          <a:schemeClr val="tx1"/>
        </a:solidFill>
        <a:latin typeface="+mn-lt"/>
        <a:ea typeface="+mn-ea"/>
        <a:cs typeface="+mn-cs"/>
      </a:defRPr>
    </a:lvl6pPr>
    <a:lvl7pPr marL="8464309" algn="l" defTabSz="2821436" rtl="0" eaLnBrk="1" latinLnBrk="0" hangingPunct="1">
      <a:defRPr sz="3800" kern="1200">
        <a:solidFill>
          <a:schemeClr val="tx1"/>
        </a:solidFill>
        <a:latin typeface="+mn-lt"/>
        <a:ea typeface="+mn-ea"/>
        <a:cs typeface="+mn-cs"/>
      </a:defRPr>
    </a:lvl7pPr>
    <a:lvl8pPr marL="9875027" algn="l" defTabSz="2821436" rtl="0" eaLnBrk="1" latinLnBrk="0" hangingPunct="1">
      <a:defRPr sz="3800" kern="1200">
        <a:solidFill>
          <a:schemeClr val="tx1"/>
        </a:solidFill>
        <a:latin typeface="+mn-lt"/>
        <a:ea typeface="+mn-ea"/>
        <a:cs typeface="+mn-cs"/>
      </a:defRPr>
    </a:lvl8pPr>
    <a:lvl9pPr marL="11285745" algn="l" defTabSz="2821436" rtl="0" eaLnBrk="1" latinLnBrk="0" hangingPunct="1">
      <a:defRPr sz="3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6x72 Template - 5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70340" y="24544064"/>
            <a:ext cx="9773384"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670340" y="7481453"/>
            <a:ext cx="9753596" cy="1555129"/>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INTRODUCTION/ABSTRACT</a:t>
            </a:r>
          </a:p>
        </p:txBody>
      </p:sp>
      <p:sp>
        <p:nvSpPr>
          <p:cNvPr id="20" name="Text Placeholder 5"/>
          <p:cNvSpPr>
            <a:spLocks noGrp="1"/>
          </p:cNvSpPr>
          <p:nvPr>
            <p:ph type="body" sz="quarter" idx="20" hasCustomPrompt="1"/>
          </p:nvPr>
        </p:nvSpPr>
        <p:spPr>
          <a:xfrm>
            <a:off x="670340" y="18822627"/>
            <a:ext cx="9763490"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Aim</a:t>
            </a:r>
          </a:p>
        </p:txBody>
      </p:sp>
      <p:sp>
        <p:nvSpPr>
          <p:cNvPr id="21" name="Text Placeholder 3"/>
          <p:cNvSpPr>
            <a:spLocks noGrp="1"/>
          </p:cNvSpPr>
          <p:nvPr>
            <p:ph type="body" sz="quarter" idx="21" hasCustomPrompt="1"/>
          </p:nvPr>
        </p:nvSpPr>
        <p:spPr>
          <a:xfrm>
            <a:off x="680234" y="9423399"/>
            <a:ext cx="9753596"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660446" y="23168868"/>
            <a:ext cx="9773384"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1582399" y="9429529"/>
            <a:ext cx="9753599"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25" name="Text Placeholder 5"/>
          <p:cNvSpPr>
            <a:spLocks noGrp="1"/>
          </p:cNvSpPr>
          <p:nvPr>
            <p:ph type="body" sz="quarter" idx="25" hasCustomPrompt="1"/>
          </p:nvPr>
        </p:nvSpPr>
        <p:spPr>
          <a:xfrm>
            <a:off x="22504356" y="23587328"/>
            <a:ext cx="9743702"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CONCLUSIONS</a:t>
            </a:r>
          </a:p>
        </p:txBody>
      </p:sp>
      <p:sp>
        <p:nvSpPr>
          <p:cNvPr id="29" name="Text Placeholder 5"/>
          <p:cNvSpPr>
            <a:spLocks noGrp="1"/>
          </p:cNvSpPr>
          <p:nvPr>
            <p:ph type="body" sz="quarter" idx="29" hasCustomPrompt="1"/>
          </p:nvPr>
        </p:nvSpPr>
        <p:spPr>
          <a:xfrm>
            <a:off x="22474677" y="30340732"/>
            <a:ext cx="9773383"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REFERENCES/CONTACT</a:t>
            </a:r>
          </a:p>
        </p:txBody>
      </p:sp>
      <p:sp>
        <p:nvSpPr>
          <p:cNvPr id="30" name="Text Placeholder 3"/>
          <p:cNvSpPr>
            <a:spLocks noGrp="1"/>
          </p:cNvSpPr>
          <p:nvPr>
            <p:ph type="body" sz="quarter" idx="30" hasCustomPrompt="1"/>
          </p:nvPr>
        </p:nvSpPr>
        <p:spPr>
          <a:xfrm>
            <a:off x="22474675" y="31839805"/>
            <a:ext cx="9773383"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670340" y="19844868"/>
            <a:ext cx="9763490"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76" name="Text Placeholder 3"/>
          <p:cNvSpPr>
            <a:spLocks noGrp="1"/>
          </p:cNvSpPr>
          <p:nvPr>
            <p:ph type="body" sz="quarter" idx="136" hasCustomPrompt="1"/>
          </p:nvPr>
        </p:nvSpPr>
        <p:spPr>
          <a:xfrm>
            <a:off x="22474677" y="24818530"/>
            <a:ext cx="9773383"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
        <p:nvSpPr>
          <p:cNvPr id="77" name="Text Placeholder 5"/>
          <p:cNvSpPr>
            <a:spLocks noGrp="1"/>
          </p:cNvSpPr>
          <p:nvPr>
            <p:ph type="body" sz="quarter" idx="137" hasCustomPrompt="1"/>
          </p:nvPr>
        </p:nvSpPr>
        <p:spPr>
          <a:xfrm>
            <a:off x="11582399" y="8199662"/>
            <a:ext cx="9753599"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RESULTS</a:t>
            </a:r>
          </a:p>
        </p:txBody>
      </p:sp>
      <p:sp>
        <p:nvSpPr>
          <p:cNvPr id="83" name="Text Placeholder 76"/>
          <p:cNvSpPr>
            <a:spLocks noGrp="1"/>
          </p:cNvSpPr>
          <p:nvPr>
            <p:ph type="body" sz="quarter" idx="150" hasCustomPrompt="1"/>
          </p:nvPr>
        </p:nvSpPr>
        <p:spPr>
          <a:xfrm>
            <a:off x="4075610" y="3643174"/>
            <a:ext cx="24767178" cy="1395870"/>
          </a:xfrm>
          <a:prstGeom prst="rect">
            <a:avLst/>
          </a:prstGeom>
        </p:spPr>
        <p:txBody>
          <a:bodyPr>
            <a:normAutofit/>
          </a:bodyPr>
          <a:lstStyle>
            <a:lvl1pPr marL="0" indent="0" algn="ctr">
              <a:buFontTx/>
              <a:buNone/>
              <a:defRPr sz="9333">
                <a:solidFill>
                  <a:schemeClr val="tx1"/>
                </a:solidFill>
              </a:defRPr>
            </a:lvl1pPr>
            <a:lvl2pPr>
              <a:buFontTx/>
              <a:buNone/>
              <a:defRPr sz="16800"/>
            </a:lvl2pPr>
            <a:lvl3pPr>
              <a:buFontTx/>
              <a:buNone/>
              <a:defRPr sz="16800"/>
            </a:lvl3pPr>
            <a:lvl4pPr>
              <a:buFontTx/>
              <a:buNone/>
              <a:defRPr sz="16800"/>
            </a:lvl4pPr>
            <a:lvl5pPr>
              <a:buFontTx/>
              <a:buNone/>
              <a:defRPr sz="16800"/>
            </a:lvl5pPr>
          </a:lstStyle>
          <a:p>
            <a:pPr lvl="0"/>
            <a:r>
              <a:rPr lang="en-US" dirty="0"/>
              <a:t>Click here to add authors</a:t>
            </a:r>
          </a:p>
        </p:txBody>
      </p:sp>
      <p:sp>
        <p:nvSpPr>
          <p:cNvPr id="84" name="Text Placeholder 76"/>
          <p:cNvSpPr>
            <a:spLocks noGrp="1"/>
          </p:cNvSpPr>
          <p:nvPr>
            <p:ph type="body" sz="quarter" idx="195" hasCustomPrompt="1"/>
          </p:nvPr>
        </p:nvSpPr>
        <p:spPr>
          <a:xfrm>
            <a:off x="4075611" y="5007162"/>
            <a:ext cx="24767178" cy="1480628"/>
          </a:xfrm>
          <a:prstGeom prst="rect">
            <a:avLst/>
          </a:prstGeom>
        </p:spPr>
        <p:txBody>
          <a:bodyPr>
            <a:normAutofit/>
          </a:bodyPr>
          <a:lstStyle>
            <a:lvl1pPr marL="0" indent="0" algn="ctr">
              <a:buFontTx/>
              <a:buNone/>
              <a:defRPr sz="7467">
                <a:solidFill>
                  <a:schemeClr val="tx1"/>
                </a:solidFill>
              </a:defRPr>
            </a:lvl1pPr>
            <a:lvl2pPr>
              <a:buFontTx/>
              <a:buNone/>
              <a:defRPr sz="16800"/>
            </a:lvl2pPr>
            <a:lvl3pPr>
              <a:buFontTx/>
              <a:buNone/>
              <a:defRPr sz="16800"/>
            </a:lvl3pPr>
            <a:lvl4pPr>
              <a:buFontTx/>
              <a:buNone/>
              <a:defRPr sz="16800"/>
            </a:lvl4pPr>
            <a:lvl5pPr>
              <a:buFontTx/>
              <a:buNone/>
              <a:defRPr sz="16800"/>
            </a:lvl5pPr>
          </a:lstStyle>
          <a:p>
            <a:pPr lvl="0"/>
            <a:r>
              <a:rPr lang="en-US" dirty="0"/>
              <a:t>Click here to add affiliations</a:t>
            </a:r>
          </a:p>
        </p:txBody>
      </p:sp>
      <p:sp>
        <p:nvSpPr>
          <p:cNvPr id="85" name="Text Placeholder 76"/>
          <p:cNvSpPr>
            <a:spLocks noGrp="1"/>
          </p:cNvSpPr>
          <p:nvPr>
            <p:ph type="body" sz="quarter" idx="196" hasCustomPrompt="1"/>
          </p:nvPr>
        </p:nvSpPr>
        <p:spPr>
          <a:xfrm>
            <a:off x="4075611" y="1548059"/>
            <a:ext cx="24767178" cy="1946966"/>
          </a:xfrm>
          <a:prstGeom prst="rect">
            <a:avLst/>
          </a:prstGeom>
        </p:spPr>
        <p:txBody>
          <a:bodyPr>
            <a:normAutofit/>
          </a:bodyPr>
          <a:lstStyle>
            <a:lvl1pPr marL="0" indent="0" algn="ctr">
              <a:buFontTx/>
              <a:buNone/>
              <a:defRPr sz="12600" b="1">
                <a:solidFill>
                  <a:schemeClr val="tx1"/>
                </a:solidFill>
              </a:defRPr>
            </a:lvl1pPr>
            <a:lvl2pPr>
              <a:buFontTx/>
              <a:buNone/>
              <a:defRPr sz="16800"/>
            </a:lvl2pPr>
            <a:lvl3pPr>
              <a:buFontTx/>
              <a:buNone/>
              <a:defRPr sz="16800"/>
            </a:lvl3pPr>
            <a:lvl4pPr>
              <a:buFontTx/>
              <a:buNone/>
              <a:defRPr sz="16800"/>
            </a:lvl4pPr>
            <a:lvl5pPr>
              <a:buFontTx/>
              <a:buNone/>
              <a:defRPr sz="16800"/>
            </a:lvl5pPr>
          </a:lstStyle>
          <a:p>
            <a:pPr lvl="0"/>
            <a:r>
              <a:rPr lang="en-US" dirty="0"/>
              <a:t>Click here to add title</a:t>
            </a:r>
          </a:p>
        </p:txBody>
      </p:sp>
      <p:sp>
        <p:nvSpPr>
          <p:cNvPr id="31" name="TextBox 30"/>
          <p:cNvSpPr txBox="1"/>
          <p:nvPr userDrawn="1"/>
        </p:nvSpPr>
        <p:spPr>
          <a:xfrm>
            <a:off x="10241280" y="12422295"/>
            <a:ext cx="5262880" cy="595099"/>
          </a:xfrm>
          <a:prstGeom prst="rect">
            <a:avLst/>
          </a:prstGeom>
          <a:noFill/>
        </p:spPr>
        <p:txBody>
          <a:bodyPr wrap="square" rtlCol="0">
            <a:spAutoFit/>
          </a:bodyPr>
          <a:lstStyle/>
          <a:p>
            <a:endParaRPr lang="en-US" sz="3267" dirty="0">
              <a:latin typeface="Times New Roman" panose="02020603050405020304" pitchFamily="18" charset="0"/>
              <a:cs typeface="Times New Roman" panose="02020603050405020304" pitchFamily="18" charset="0"/>
            </a:endParaRPr>
          </a:p>
        </p:txBody>
      </p:sp>
      <p:sp>
        <p:nvSpPr>
          <p:cNvPr id="2" name="Text Placeholder 5">
            <a:extLst>
              <a:ext uri="{FF2B5EF4-FFF2-40B4-BE49-F238E27FC236}">
                <a16:creationId xmlns:a16="http://schemas.microsoft.com/office/drawing/2014/main" id="{7EDC0C4C-C039-B104-62F1-7944466772D4}"/>
              </a:ext>
            </a:extLst>
          </p:cNvPr>
          <p:cNvSpPr>
            <a:spLocks noGrp="1"/>
          </p:cNvSpPr>
          <p:nvPr>
            <p:ph type="body" sz="quarter" idx="197" hasCustomPrompt="1"/>
          </p:nvPr>
        </p:nvSpPr>
        <p:spPr>
          <a:xfrm>
            <a:off x="22504355" y="8199662"/>
            <a:ext cx="9753599" cy="836920"/>
          </a:xfrm>
          <a:prstGeom prst="rect">
            <a:avLst/>
          </a:prstGeom>
          <a:solidFill>
            <a:schemeClr val="bg2"/>
          </a:solidFill>
        </p:spPr>
        <p:txBody>
          <a:bodyPr wrap="square" lIns="58781" tIns="58781" rIns="58781" bIns="58781" anchor="ctr" anchorCtr="0">
            <a:spAutoFit/>
          </a:bodyPr>
          <a:lstStyle>
            <a:lvl1pPr marL="0" indent="0" algn="ctr">
              <a:buNone/>
              <a:defRPr sz="4667" b="1" u="sng" baseline="0">
                <a:solidFill>
                  <a:schemeClr val="tx1"/>
                </a:solidFill>
              </a:defRPr>
            </a:lvl1pPr>
          </a:lstStyle>
          <a:p>
            <a:pPr lvl="0"/>
            <a:r>
              <a:rPr lang="en-US" dirty="0"/>
              <a:t>(click to edit)  RESULTS</a:t>
            </a:r>
          </a:p>
        </p:txBody>
      </p:sp>
      <p:sp>
        <p:nvSpPr>
          <p:cNvPr id="3" name="Text Placeholder 3">
            <a:extLst>
              <a:ext uri="{FF2B5EF4-FFF2-40B4-BE49-F238E27FC236}">
                <a16:creationId xmlns:a16="http://schemas.microsoft.com/office/drawing/2014/main" id="{FF1BD852-4AEA-91D9-E751-ACBF86B459A4}"/>
              </a:ext>
            </a:extLst>
          </p:cNvPr>
          <p:cNvSpPr>
            <a:spLocks noGrp="1"/>
          </p:cNvSpPr>
          <p:nvPr>
            <p:ph type="body" sz="quarter" idx="198" hasCustomPrompt="1"/>
          </p:nvPr>
        </p:nvSpPr>
        <p:spPr>
          <a:xfrm>
            <a:off x="22504355" y="9429529"/>
            <a:ext cx="9753599" cy="641266"/>
          </a:xfrm>
          <a:prstGeom prst="rect">
            <a:avLst/>
          </a:prstGeom>
        </p:spPr>
        <p:txBody>
          <a:bodyPr wrap="square" lIns="68580" tIns="68580" rIns="68580" bIns="68580">
            <a:spAutoFit/>
          </a:bodyPr>
          <a:lstStyle>
            <a:lvl1pPr marL="0" indent="0">
              <a:buNone/>
              <a:defRPr sz="3267">
                <a:solidFill>
                  <a:schemeClr val="tx1"/>
                </a:solidFill>
                <a:latin typeface="Times New Roman" panose="02020603050405020304" pitchFamily="18" charset="0"/>
                <a:cs typeface="Times New Roman" panose="02020603050405020304" pitchFamily="18" charset="0"/>
              </a:defRPr>
            </a:lvl1pPr>
            <a:lvl2pPr marL="2228707" indent="-857196">
              <a:defRPr sz="3733">
                <a:latin typeface="Trebuchet MS" pitchFamily="34" charset="0"/>
              </a:defRPr>
            </a:lvl2pPr>
            <a:lvl3pPr marL="3085901" indent="-857196">
              <a:defRPr sz="3733">
                <a:latin typeface="Trebuchet MS" pitchFamily="34" charset="0"/>
              </a:defRPr>
            </a:lvl3pPr>
            <a:lvl4pPr marL="4028818" indent="-942917">
              <a:defRPr sz="3733">
                <a:latin typeface="Trebuchet MS" pitchFamily="34" charset="0"/>
              </a:defRPr>
            </a:lvl4pPr>
            <a:lvl5pPr marL="4714573" indent="-685757">
              <a:defRPr sz="3733">
                <a:latin typeface="Trebuchet MS" pitchFamily="34" charset="0"/>
              </a:defRPr>
            </a:lvl5pPr>
          </a:lstStyle>
          <a:p>
            <a:pPr lvl="0"/>
            <a:r>
              <a:rPr lang="en-US" dirty="0"/>
              <a:t>Type in or paste your text here</a:t>
            </a:r>
          </a:p>
        </p:txBody>
      </p:sp>
    </p:spTree>
    <p:extLst>
      <p:ext uri="{BB962C8B-B14F-4D97-AF65-F5344CB8AC3E}">
        <p14:creationId xmlns:p14="http://schemas.microsoft.com/office/powerpoint/2010/main" val="11348377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5" name="Picture 4" descr="A white circle with green and purple circles&#10;&#10;Description automatically generated">
            <a:extLst>
              <a:ext uri="{FF2B5EF4-FFF2-40B4-BE49-F238E27FC236}">
                <a16:creationId xmlns:a16="http://schemas.microsoft.com/office/drawing/2014/main" id="{4C22E60F-627C-C921-0D91-43032C21F7AC}"/>
              </a:ext>
            </a:extLst>
          </p:cNvPr>
          <p:cNvPicPr>
            <a:picLocks noChangeAspect="1"/>
          </p:cNvPicPr>
          <p:nvPr userDrawn="1"/>
        </p:nvPicPr>
        <p:blipFill rotWithShape="1">
          <a:blip r:embed="rId3">
            <a:alphaModFix amt="50000"/>
            <a:extLst>
              <a:ext uri="{28A0092B-C50C-407E-A947-70E740481C1C}">
                <a14:useLocalDpi xmlns:a14="http://schemas.microsoft.com/office/drawing/2010/main" val="0"/>
              </a:ext>
            </a:extLst>
          </a:blip>
          <a:srcRect t="79769" b="9703"/>
          <a:stretch/>
        </p:blipFill>
        <p:spPr>
          <a:xfrm>
            <a:off x="0" y="36857940"/>
            <a:ext cx="32918400" cy="1546860"/>
          </a:xfrm>
          <a:prstGeom prst="rect">
            <a:avLst/>
          </a:prstGeom>
        </p:spPr>
      </p:pic>
      <p:pic>
        <p:nvPicPr>
          <p:cNvPr id="8" name="Picture 7" descr="A white circle with green and purple circles&#10;&#10;Description automatically generated">
            <a:extLst>
              <a:ext uri="{FF2B5EF4-FFF2-40B4-BE49-F238E27FC236}">
                <a16:creationId xmlns:a16="http://schemas.microsoft.com/office/drawing/2014/main" id="{9DC47C6D-F18C-7AB4-A767-DDCE95C930A1}"/>
              </a:ext>
            </a:extLst>
          </p:cNvPr>
          <p:cNvPicPr>
            <a:picLocks noChangeAspect="1"/>
          </p:cNvPicPr>
          <p:nvPr userDrawn="1"/>
        </p:nvPicPr>
        <p:blipFill rotWithShape="1">
          <a:blip r:embed="rId3">
            <a:alphaModFix amt="50000"/>
            <a:extLst>
              <a:ext uri="{28A0092B-C50C-407E-A947-70E740481C1C}">
                <a14:useLocalDpi xmlns:a14="http://schemas.microsoft.com/office/drawing/2010/main" val="0"/>
              </a:ext>
            </a:extLst>
          </a:blip>
          <a:srcRect t="79769" b="9703"/>
          <a:stretch/>
        </p:blipFill>
        <p:spPr>
          <a:xfrm flipV="1">
            <a:off x="0" y="0"/>
            <a:ext cx="32918400" cy="154686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defTabSz="6583257" rtl="0" eaLnBrk="1" latinLnBrk="0" hangingPunct="1">
        <a:spcBef>
          <a:spcPct val="0"/>
        </a:spcBef>
        <a:buNone/>
        <a:defRPr sz="13066" kern="1200">
          <a:solidFill>
            <a:schemeClr val="bg1"/>
          </a:solidFill>
          <a:latin typeface="Trebuchet MS" pitchFamily="34" charset="0"/>
          <a:ea typeface="+mj-ea"/>
          <a:cs typeface="+mj-cs"/>
        </a:defRPr>
      </a:lvl1pPr>
    </p:titleStyle>
    <p:bodyStyle>
      <a:lvl1pPr marL="2468722" indent="-2468722" algn="l" defTabSz="6583257" rtl="0" eaLnBrk="1" latinLnBrk="0" hangingPunct="1">
        <a:spcBef>
          <a:spcPct val="20000"/>
        </a:spcBef>
        <a:buFont typeface="Arial" pitchFamily="34" charset="0"/>
        <a:buChar char="•"/>
        <a:defRPr sz="23100" kern="1200">
          <a:solidFill>
            <a:schemeClr val="tx1"/>
          </a:solidFill>
          <a:latin typeface="+mn-lt"/>
          <a:ea typeface="+mn-ea"/>
          <a:cs typeface="+mn-cs"/>
        </a:defRPr>
      </a:lvl1pPr>
      <a:lvl2pPr marL="5348897" indent="-2057268" algn="l" defTabSz="6583257" rtl="0" eaLnBrk="1" latinLnBrk="0" hangingPunct="1">
        <a:spcBef>
          <a:spcPct val="20000"/>
        </a:spcBef>
        <a:buFont typeface="Arial" pitchFamily="34" charset="0"/>
        <a:buChar char="–"/>
        <a:defRPr sz="20300" kern="1200">
          <a:solidFill>
            <a:schemeClr val="tx1"/>
          </a:solidFill>
          <a:latin typeface="+mn-lt"/>
          <a:ea typeface="+mn-ea"/>
          <a:cs typeface="+mn-cs"/>
        </a:defRPr>
      </a:lvl2pPr>
      <a:lvl3pPr marL="8229073" indent="-1645814" algn="l" defTabSz="6583257" rtl="0" eaLnBrk="1" latinLnBrk="0" hangingPunct="1">
        <a:spcBef>
          <a:spcPct val="20000"/>
        </a:spcBef>
        <a:buFont typeface="Arial" pitchFamily="34" charset="0"/>
        <a:buChar char="•"/>
        <a:defRPr sz="17266" kern="1200">
          <a:solidFill>
            <a:schemeClr val="tx1"/>
          </a:solidFill>
          <a:latin typeface="+mn-lt"/>
          <a:ea typeface="+mn-ea"/>
          <a:cs typeface="+mn-cs"/>
        </a:defRPr>
      </a:lvl3pPr>
      <a:lvl4pPr marL="11520701"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4pPr>
      <a:lvl5pPr marL="14812327"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5pPr>
      <a:lvl6pPr marL="18103958"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6pPr>
      <a:lvl7pPr marL="21395584"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7pPr>
      <a:lvl8pPr marL="24687215"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8pPr>
      <a:lvl9pPr marL="27978841" indent="-1645814" algn="l" defTabSz="6583257" rtl="0" eaLnBrk="1" latinLnBrk="0" hangingPunct="1">
        <a:spcBef>
          <a:spcPct val="20000"/>
        </a:spcBef>
        <a:buFont typeface="Arial" pitchFamily="34" charset="0"/>
        <a:buChar char="•"/>
        <a:defRPr sz="14466" kern="1200">
          <a:solidFill>
            <a:schemeClr val="tx1"/>
          </a:solidFill>
          <a:latin typeface="+mn-lt"/>
          <a:ea typeface="+mn-ea"/>
          <a:cs typeface="+mn-cs"/>
        </a:defRPr>
      </a:lvl9pPr>
    </p:bodyStyle>
    <p:otherStyle>
      <a:defPPr>
        <a:defRPr lang="en-US"/>
      </a:defPPr>
      <a:lvl1pPr marL="0" algn="l" defTabSz="6583257" rtl="0" eaLnBrk="1" latinLnBrk="0" hangingPunct="1">
        <a:defRPr sz="13066" kern="1200">
          <a:solidFill>
            <a:schemeClr val="tx1"/>
          </a:solidFill>
          <a:latin typeface="+mn-lt"/>
          <a:ea typeface="+mn-ea"/>
          <a:cs typeface="+mn-cs"/>
        </a:defRPr>
      </a:lvl1pPr>
      <a:lvl2pPr marL="3291631" algn="l" defTabSz="6583257" rtl="0" eaLnBrk="1" latinLnBrk="0" hangingPunct="1">
        <a:defRPr sz="13066" kern="1200">
          <a:solidFill>
            <a:schemeClr val="tx1"/>
          </a:solidFill>
          <a:latin typeface="+mn-lt"/>
          <a:ea typeface="+mn-ea"/>
          <a:cs typeface="+mn-cs"/>
        </a:defRPr>
      </a:lvl2pPr>
      <a:lvl3pPr marL="6583257" algn="l" defTabSz="6583257" rtl="0" eaLnBrk="1" latinLnBrk="0" hangingPunct="1">
        <a:defRPr sz="13066" kern="1200">
          <a:solidFill>
            <a:schemeClr val="tx1"/>
          </a:solidFill>
          <a:latin typeface="+mn-lt"/>
          <a:ea typeface="+mn-ea"/>
          <a:cs typeface="+mn-cs"/>
        </a:defRPr>
      </a:lvl3pPr>
      <a:lvl4pPr marL="9874887" algn="l" defTabSz="6583257" rtl="0" eaLnBrk="1" latinLnBrk="0" hangingPunct="1">
        <a:defRPr sz="13066" kern="1200">
          <a:solidFill>
            <a:schemeClr val="tx1"/>
          </a:solidFill>
          <a:latin typeface="+mn-lt"/>
          <a:ea typeface="+mn-ea"/>
          <a:cs typeface="+mn-cs"/>
        </a:defRPr>
      </a:lvl4pPr>
      <a:lvl5pPr marL="13166513" algn="l" defTabSz="6583257" rtl="0" eaLnBrk="1" latinLnBrk="0" hangingPunct="1">
        <a:defRPr sz="13066" kern="1200">
          <a:solidFill>
            <a:schemeClr val="tx1"/>
          </a:solidFill>
          <a:latin typeface="+mn-lt"/>
          <a:ea typeface="+mn-ea"/>
          <a:cs typeface="+mn-cs"/>
        </a:defRPr>
      </a:lvl5pPr>
      <a:lvl6pPr marL="16458142" algn="l" defTabSz="6583257" rtl="0" eaLnBrk="1" latinLnBrk="0" hangingPunct="1">
        <a:defRPr sz="13066" kern="1200">
          <a:solidFill>
            <a:schemeClr val="tx1"/>
          </a:solidFill>
          <a:latin typeface="+mn-lt"/>
          <a:ea typeface="+mn-ea"/>
          <a:cs typeface="+mn-cs"/>
        </a:defRPr>
      </a:lvl6pPr>
      <a:lvl7pPr marL="19749772" algn="l" defTabSz="6583257" rtl="0" eaLnBrk="1" latinLnBrk="0" hangingPunct="1">
        <a:defRPr sz="13066" kern="1200">
          <a:solidFill>
            <a:schemeClr val="tx1"/>
          </a:solidFill>
          <a:latin typeface="+mn-lt"/>
          <a:ea typeface="+mn-ea"/>
          <a:cs typeface="+mn-cs"/>
        </a:defRPr>
      </a:lvl7pPr>
      <a:lvl8pPr marL="23041400" algn="l" defTabSz="6583257" rtl="0" eaLnBrk="1" latinLnBrk="0" hangingPunct="1">
        <a:defRPr sz="13066" kern="1200">
          <a:solidFill>
            <a:schemeClr val="tx1"/>
          </a:solidFill>
          <a:latin typeface="+mn-lt"/>
          <a:ea typeface="+mn-ea"/>
          <a:cs typeface="+mn-cs"/>
        </a:defRPr>
      </a:lvl8pPr>
      <a:lvl9pPr marL="26333029" algn="l" defTabSz="6583257" rtl="0" eaLnBrk="1" latinLnBrk="0" hangingPunct="1">
        <a:defRPr sz="1306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A65C7E-8842-FDE7-7204-D12E7FB4B681}"/>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F3BAA196-7889-C33B-DEE8-58016D70739C}"/>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158F164D-2D5C-9B57-0075-D40BB9ED264E}"/>
              </a:ext>
            </a:extLst>
          </p:cNvPr>
          <p:cNvSpPr>
            <a:spLocks noGrp="1"/>
          </p:cNvSpPr>
          <p:nvPr>
            <p:ph type="body" sz="quarter" idx="20"/>
          </p:nvPr>
        </p:nvSpPr>
        <p:spPr/>
        <p:txBody>
          <a:bodyPr/>
          <a:lstStyle/>
          <a:p>
            <a:endParaRPr lang="en-US"/>
          </a:p>
        </p:txBody>
      </p:sp>
      <p:sp>
        <p:nvSpPr>
          <p:cNvPr id="5" name="Text Placeholder 4">
            <a:extLst>
              <a:ext uri="{FF2B5EF4-FFF2-40B4-BE49-F238E27FC236}">
                <a16:creationId xmlns:a16="http://schemas.microsoft.com/office/drawing/2014/main" id="{9D820AA7-11BB-2D0D-DA7A-CB4E8201C061}"/>
              </a:ext>
            </a:extLst>
          </p:cNvPr>
          <p:cNvSpPr>
            <a:spLocks noGrp="1"/>
          </p:cNvSpPr>
          <p:nvPr>
            <p:ph type="body" sz="quarter" idx="21"/>
          </p:nvPr>
        </p:nvSpPr>
        <p:spPr/>
        <p:txBody>
          <a:bodyPr/>
          <a:lstStyle/>
          <a:p>
            <a:endParaRPr lang="en-US"/>
          </a:p>
        </p:txBody>
      </p:sp>
      <p:sp>
        <p:nvSpPr>
          <p:cNvPr id="6" name="Text Placeholder 5">
            <a:extLst>
              <a:ext uri="{FF2B5EF4-FFF2-40B4-BE49-F238E27FC236}">
                <a16:creationId xmlns:a16="http://schemas.microsoft.com/office/drawing/2014/main" id="{10D576C2-25A9-B0F4-62F0-CBAF08FE1C09}"/>
              </a:ext>
            </a:extLst>
          </p:cNvPr>
          <p:cNvSpPr>
            <a:spLocks noGrp="1"/>
          </p:cNvSpPr>
          <p:nvPr>
            <p:ph type="body" sz="quarter" idx="22"/>
          </p:nvPr>
        </p:nvSpPr>
        <p:spPr/>
        <p:txBody>
          <a:bodyPr/>
          <a:lstStyle/>
          <a:p>
            <a:endParaRPr lang="en-US"/>
          </a:p>
        </p:txBody>
      </p:sp>
      <p:sp>
        <p:nvSpPr>
          <p:cNvPr id="7" name="Text Placeholder 6">
            <a:extLst>
              <a:ext uri="{FF2B5EF4-FFF2-40B4-BE49-F238E27FC236}">
                <a16:creationId xmlns:a16="http://schemas.microsoft.com/office/drawing/2014/main" id="{9F7AF4E0-E2C5-5C80-26FD-C30CF6073989}"/>
              </a:ext>
            </a:extLst>
          </p:cNvPr>
          <p:cNvSpPr>
            <a:spLocks noGrp="1"/>
          </p:cNvSpPr>
          <p:nvPr>
            <p:ph type="body" sz="quarter" idx="23"/>
          </p:nvPr>
        </p:nvSpPr>
        <p:spPr/>
        <p:txBody>
          <a:bodyPr/>
          <a:lstStyle/>
          <a:p>
            <a:endParaRPr lang="en-US"/>
          </a:p>
        </p:txBody>
      </p:sp>
      <p:sp>
        <p:nvSpPr>
          <p:cNvPr id="8" name="Text Placeholder 7">
            <a:extLst>
              <a:ext uri="{FF2B5EF4-FFF2-40B4-BE49-F238E27FC236}">
                <a16:creationId xmlns:a16="http://schemas.microsoft.com/office/drawing/2014/main" id="{C04F4A05-5F5A-BE01-5175-48E1036A2D2E}"/>
              </a:ext>
            </a:extLst>
          </p:cNvPr>
          <p:cNvSpPr>
            <a:spLocks noGrp="1"/>
          </p:cNvSpPr>
          <p:nvPr>
            <p:ph type="body" sz="quarter" idx="25"/>
          </p:nvPr>
        </p:nvSpPr>
        <p:spPr/>
        <p:txBody>
          <a:bodyPr/>
          <a:lstStyle/>
          <a:p>
            <a:endParaRPr lang="en-US"/>
          </a:p>
        </p:txBody>
      </p:sp>
      <p:sp>
        <p:nvSpPr>
          <p:cNvPr id="9" name="Text Placeholder 8">
            <a:extLst>
              <a:ext uri="{FF2B5EF4-FFF2-40B4-BE49-F238E27FC236}">
                <a16:creationId xmlns:a16="http://schemas.microsoft.com/office/drawing/2014/main" id="{8E6FC998-F174-9248-DF59-1A1A8A973E1D}"/>
              </a:ext>
            </a:extLst>
          </p:cNvPr>
          <p:cNvSpPr>
            <a:spLocks noGrp="1"/>
          </p:cNvSpPr>
          <p:nvPr>
            <p:ph type="body" sz="quarter" idx="29"/>
          </p:nvPr>
        </p:nvSpPr>
        <p:spPr/>
        <p:txBody>
          <a:bodyPr/>
          <a:lstStyle/>
          <a:p>
            <a:endParaRPr lang="en-US"/>
          </a:p>
        </p:txBody>
      </p:sp>
      <p:sp>
        <p:nvSpPr>
          <p:cNvPr id="10" name="Text Placeholder 9">
            <a:extLst>
              <a:ext uri="{FF2B5EF4-FFF2-40B4-BE49-F238E27FC236}">
                <a16:creationId xmlns:a16="http://schemas.microsoft.com/office/drawing/2014/main" id="{EE01FC37-A77C-0DFA-7C92-D6174DFCA63A}"/>
              </a:ext>
            </a:extLst>
          </p:cNvPr>
          <p:cNvSpPr>
            <a:spLocks noGrp="1"/>
          </p:cNvSpPr>
          <p:nvPr>
            <p:ph type="body" sz="quarter" idx="30"/>
          </p:nvPr>
        </p:nvSpPr>
        <p:spPr/>
        <p:txBody>
          <a:bodyPr/>
          <a:lstStyle/>
          <a:p>
            <a:endParaRPr lang="en-US"/>
          </a:p>
        </p:txBody>
      </p:sp>
      <p:sp>
        <p:nvSpPr>
          <p:cNvPr id="11" name="Text Placeholder 10">
            <a:extLst>
              <a:ext uri="{FF2B5EF4-FFF2-40B4-BE49-F238E27FC236}">
                <a16:creationId xmlns:a16="http://schemas.microsoft.com/office/drawing/2014/main" id="{03D3C216-559E-F961-9071-AD33762F0BF0}"/>
              </a:ext>
            </a:extLst>
          </p:cNvPr>
          <p:cNvSpPr>
            <a:spLocks noGrp="1"/>
          </p:cNvSpPr>
          <p:nvPr>
            <p:ph type="body" sz="quarter" idx="96"/>
          </p:nvPr>
        </p:nvSpPr>
        <p:spPr/>
        <p:txBody>
          <a:bodyPr/>
          <a:lstStyle/>
          <a:p>
            <a:endParaRPr lang="en-US"/>
          </a:p>
        </p:txBody>
      </p:sp>
      <p:sp>
        <p:nvSpPr>
          <p:cNvPr id="12" name="Text Placeholder 11">
            <a:extLst>
              <a:ext uri="{FF2B5EF4-FFF2-40B4-BE49-F238E27FC236}">
                <a16:creationId xmlns:a16="http://schemas.microsoft.com/office/drawing/2014/main" id="{2CFA9D76-2A29-A006-06B5-331E9A0B5CE0}"/>
              </a:ext>
            </a:extLst>
          </p:cNvPr>
          <p:cNvSpPr>
            <a:spLocks noGrp="1"/>
          </p:cNvSpPr>
          <p:nvPr>
            <p:ph type="body" sz="quarter" idx="136"/>
          </p:nvPr>
        </p:nvSpPr>
        <p:spPr/>
        <p:txBody>
          <a:bodyPr/>
          <a:lstStyle/>
          <a:p>
            <a:endParaRPr lang="en-US"/>
          </a:p>
        </p:txBody>
      </p:sp>
      <p:sp>
        <p:nvSpPr>
          <p:cNvPr id="13" name="Text Placeholder 12">
            <a:extLst>
              <a:ext uri="{FF2B5EF4-FFF2-40B4-BE49-F238E27FC236}">
                <a16:creationId xmlns:a16="http://schemas.microsoft.com/office/drawing/2014/main" id="{B32B8E9E-635D-B048-4763-807C5ECA8B90}"/>
              </a:ext>
            </a:extLst>
          </p:cNvPr>
          <p:cNvSpPr>
            <a:spLocks noGrp="1"/>
          </p:cNvSpPr>
          <p:nvPr>
            <p:ph type="body" sz="quarter" idx="137"/>
          </p:nvPr>
        </p:nvSpPr>
        <p:spPr/>
        <p:txBody>
          <a:bodyPr/>
          <a:lstStyle/>
          <a:p>
            <a:endParaRPr lang="en-US"/>
          </a:p>
        </p:txBody>
      </p:sp>
      <p:sp>
        <p:nvSpPr>
          <p:cNvPr id="14" name="Text Placeholder 13">
            <a:extLst>
              <a:ext uri="{FF2B5EF4-FFF2-40B4-BE49-F238E27FC236}">
                <a16:creationId xmlns:a16="http://schemas.microsoft.com/office/drawing/2014/main" id="{1CFC7009-A838-7B1F-4C38-C2EEAC382191}"/>
              </a:ext>
            </a:extLst>
          </p:cNvPr>
          <p:cNvSpPr>
            <a:spLocks noGrp="1"/>
          </p:cNvSpPr>
          <p:nvPr>
            <p:ph type="body" sz="quarter" idx="150"/>
          </p:nvPr>
        </p:nvSpPr>
        <p:spPr/>
        <p:txBody>
          <a:bodyPr/>
          <a:lstStyle/>
          <a:p>
            <a:endParaRPr lang="en-US"/>
          </a:p>
        </p:txBody>
      </p:sp>
      <p:sp>
        <p:nvSpPr>
          <p:cNvPr id="15" name="Text Placeholder 14">
            <a:extLst>
              <a:ext uri="{FF2B5EF4-FFF2-40B4-BE49-F238E27FC236}">
                <a16:creationId xmlns:a16="http://schemas.microsoft.com/office/drawing/2014/main" id="{A1943506-7E22-2356-0743-6760515064D4}"/>
              </a:ext>
            </a:extLst>
          </p:cNvPr>
          <p:cNvSpPr>
            <a:spLocks noGrp="1"/>
          </p:cNvSpPr>
          <p:nvPr>
            <p:ph type="body" sz="quarter" idx="195"/>
          </p:nvPr>
        </p:nvSpPr>
        <p:spPr/>
        <p:txBody>
          <a:bodyPr/>
          <a:lstStyle/>
          <a:p>
            <a:endParaRPr lang="en-US"/>
          </a:p>
        </p:txBody>
      </p:sp>
      <p:sp>
        <p:nvSpPr>
          <p:cNvPr id="16" name="Text Placeholder 15">
            <a:extLst>
              <a:ext uri="{FF2B5EF4-FFF2-40B4-BE49-F238E27FC236}">
                <a16:creationId xmlns:a16="http://schemas.microsoft.com/office/drawing/2014/main" id="{6097EA73-62FC-B33D-D58B-F7918C2453D3}"/>
              </a:ext>
            </a:extLst>
          </p:cNvPr>
          <p:cNvSpPr>
            <a:spLocks noGrp="1"/>
          </p:cNvSpPr>
          <p:nvPr>
            <p:ph type="body" sz="quarter" idx="196"/>
          </p:nvPr>
        </p:nvSpPr>
        <p:spPr/>
        <p:txBody>
          <a:bodyPr/>
          <a:lstStyle/>
          <a:p>
            <a:endParaRPr lang="en-US"/>
          </a:p>
        </p:txBody>
      </p:sp>
      <p:sp>
        <p:nvSpPr>
          <p:cNvPr id="17" name="Text Placeholder 16">
            <a:extLst>
              <a:ext uri="{FF2B5EF4-FFF2-40B4-BE49-F238E27FC236}">
                <a16:creationId xmlns:a16="http://schemas.microsoft.com/office/drawing/2014/main" id="{C5CA7353-5BB2-C31F-6584-2CEC0BCBF6F9}"/>
              </a:ext>
            </a:extLst>
          </p:cNvPr>
          <p:cNvSpPr>
            <a:spLocks noGrp="1"/>
          </p:cNvSpPr>
          <p:nvPr>
            <p:ph type="body" sz="quarter" idx="197"/>
          </p:nvPr>
        </p:nvSpPr>
        <p:spPr/>
        <p:txBody>
          <a:bodyPr/>
          <a:lstStyle/>
          <a:p>
            <a:endParaRPr lang="en-US"/>
          </a:p>
        </p:txBody>
      </p:sp>
      <p:sp>
        <p:nvSpPr>
          <p:cNvPr id="18" name="Text Placeholder 17">
            <a:extLst>
              <a:ext uri="{FF2B5EF4-FFF2-40B4-BE49-F238E27FC236}">
                <a16:creationId xmlns:a16="http://schemas.microsoft.com/office/drawing/2014/main" id="{8904A723-EF72-A37A-1385-60F968F66EC8}"/>
              </a:ext>
            </a:extLst>
          </p:cNvPr>
          <p:cNvSpPr>
            <a:spLocks noGrp="1"/>
          </p:cNvSpPr>
          <p:nvPr>
            <p:ph type="body" sz="quarter" idx="198"/>
          </p:nvPr>
        </p:nvSpPr>
        <p:spPr/>
        <p:txBody>
          <a:bodyPr/>
          <a:lstStyle/>
          <a:p>
            <a:endParaRPr lang="en-US"/>
          </a:p>
        </p:txBody>
      </p:sp>
      <p:pic>
        <p:nvPicPr>
          <p:cNvPr id="19" name="Picture 18" descr="A logo with purple and green colors&#10;&#10;Description automatically generated">
            <a:extLst>
              <a:ext uri="{FF2B5EF4-FFF2-40B4-BE49-F238E27FC236}">
                <a16:creationId xmlns:a16="http://schemas.microsoft.com/office/drawing/2014/main" id="{BE78D212-DF47-B2D4-F751-5E77F0E16AA1}"/>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rcRect t="-2963" r="1176" b="19259"/>
          <a:stretch/>
        </p:blipFill>
        <p:spPr>
          <a:xfrm>
            <a:off x="332967" y="1550354"/>
            <a:ext cx="3389347" cy="2272241"/>
          </a:xfrm>
          <a:prstGeom prst="rect">
            <a:avLst/>
          </a:prstGeom>
        </p:spPr>
      </p:pic>
    </p:spTree>
    <p:extLst>
      <p:ext uri="{BB962C8B-B14F-4D97-AF65-F5344CB8AC3E}">
        <p14:creationId xmlns:p14="http://schemas.microsoft.com/office/powerpoint/2010/main" val="1428459843"/>
      </p:ext>
    </p:extLst>
  </p:cSld>
  <p:clrMapOvr>
    <a:masterClrMapping/>
  </p:clrMapOvr>
</p:sld>
</file>

<file path=ppt/theme/theme1.xml><?xml version="1.0" encoding="utf-8"?>
<a:theme xmlns:a="http://schemas.openxmlformats.org/drawingml/2006/main" name="36x72 Template - 5 columns">
  <a:themeElements>
    <a:clrScheme name="Trinity Health">
      <a:dk1>
        <a:srgbClr val="702082"/>
      </a:dk1>
      <a:lt1>
        <a:srgbClr val="C66FDB"/>
      </a:lt1>
      <a:dk2>
        <a:srgbClr val="A4D65E"/>
      </a:dk2>
      <a:lt2>
        <a:srgbClr val="D9EEBC"/>
      </a:lt2>
      <a:accent1>
        <a:srgbClr val="A73A64"/>
      </a:accent1>
      <a:accent2>
        <a:srgbClr val="007DBA"/>
      </a:accent2>
      <a:accent3>
        <a:srgbClr val="509E2F"/>
      </a:accent3>
      <a:accent4>
        <a:srgbClr val="00BFB3"/>
      </a:accent4>
      <a:accent5>
        <a:srgbClr val="DC8633"/>
      </a:accent5>
      <a:accent6>
        <a:srgbClr val="F1C400"/>
      </a:accent6>
      <a:hlink>
        <a:srgbClr val="702082"/>
      </a:hlink>
      <a:folHlink>
        <a:srgbClr val="55565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A8ACAB4B35F5429D2C8A36B72B2510" ma:contentTypeVersion="8" ma:contentTypeDescription="Create a new document." ma:contentTypeScope="" ma:versionID="14562c1c89893d49e18920fde0e1220b">
  <xsd:schema xmlns:xsd="http://www.w3.org/2001/XMLSchema" xmlns:xs="http://www.w3.org/2001/XMLSchema" xmlns:p="http://schemas.microsoft.com/office/2006/metadata/properties" xmlns:ns2="d6217ff7-8ded-4a81-ab56-5ca14c14eb22" targetNamespace="http://schemas.microsoft.com/office/2006/metadata/properties" ma:root="true" ma:fieldsID="9514901fd222c503649586d98c9ee1bd" ns2:_="">
    <xsd:import namespace="d6217ff7-8ded-4a81-ab56-5ca14c14eb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217ff7-8ded-4a81-ab56-5ca14c14eb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F2DCA1-02F4-45B3-BFE0-EE5CB518BD35}">
  <ds:schemaRefs>
    <ds:schemaRef ds:uri="http://schemas.microsoft.com/sharepoint/v3/contenttype/forms"/>
  </ds:schemaRefs>
</ds:datastoreItem>
</file>

<file path=customXml/itemProps2.xml><?xml version="1.0" encoding="utf-8"?>
<ds:datastoreItem xmlns:ds="http://schemas.openxmlformats.org/officeDocument/2006/customXml" ds:itemID="{267FDB09-D939-4724-BC86-7D96A40EF26B}">
  <ds:schemaRefs>
    <ds:schemaRef ds:uri="http://www.w3.org/XML/1998/namespace"/>
    <ds:schemaRef ds:uri="http://purl.org/dc/dcmitype/"/>
    <ds:schemaRef ds:uri="http://schemas.microsoft.com/office/2006/documentManagement/types"/>
    <ds:schemaRef ds:uri="http://schemas.microsoft.com/office/2006/metadata/properties"/>
    <ds:schemaRef ds:uri="a165eb0c-8925-4985-8e32-a126c2c27a08"/>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B882BAB5-E3EA-4822-8D31-1A7DD9813C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217ff7-8ded-4a81-ab56-5ca14c14eb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PosterPresentations.com-36x72-Template-V2b</Template>
  <TotalTime>2833</TotalTime>
  <Words>0</Words>
  <Application>Microsoft Office PowerPoint</Application>
  <PresentationFormat>Custom</PresentationFormat>
  <Paragraphs>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36x72 Template - 5 columns</vt:lpstr>
      <vt:lpstr>PowerPoint Presentation</vt:lpstr>
    </vt:vector>
  </TitlesOfParts>
  <Manager>A. Kotoulas</Manager>
  <Company>Canterbury Media Services, Inc.</Company>
  <LinksUpToDate>false</LinksUpToDate>
  <SharedDoc>false</SharedDoc>
  <HyperlinkBase>https://www.posterpresentations.com/free-poster-templates.html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Research poster presentation template</dc:subject>
  <dc:creator>PosterPresentations.com</dc:creator>
  <cp:keywords>36x72 Powerpoint poster template, scientific poster template, research poster template</cp:keywords>
  <dc:description>This template is the property of PosterPresentations.com. You are free to modify and print the template as needed, as long as the PosterPresentations.com watermark at the bottom left of the page is visible. Call us if you need help with this poster template. 1-866-649-3004 (c)PosterPresentations.com</dc:description>
  <cp:lastModifiedBy>Adis Halilovic</cp:lastModifiedBy>
  <cp:revision>71</cp:revision>
  <cp:lastPrinted>2023-07-25T19:59:06Z</cp:lastPrinted>
  <dcterms:created xsi:type="dcterms:W3CDTF">2011-04-21T17:12:27Z</dcterms:created>
  <dcterms:modified xsi:type="dcterms:W3CDTF">2025-09-18T17:42:10Z</dcterms:modified>
  <cp:category>Research poster templates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0x010100E1A8ACAB4B35F5429D2C8A36B72B2510</vt:lpwstr>
  </property>
  <property fmtid="{D5CDD505-2E9C-101B-9397-08002B2CF9AE}" pid="3" name="Order">
    <vt:r8>182900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ies>
</file>